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E814FD6-FFE1-44FC-A910-A6817415A713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605787F-3C1C-4323-9387-443C094C22D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62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762000" y="457200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 smtClean="0"/>
              <a:t>This is the Master Title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b="1" i="1" baseline="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endParaRPr lang="en-GB" dirty="0" smtClean="0"/>
          </a:p>
          <a:p>
            <a:endParaRPr lang="en-GB" dirty="0" smtClean="0"/>
          </a:p>
          <a:p>
            <a:r>
              <a:rPr lang="en-GB" dirty="0" smtClean="0"/>
              <a:t>Master subtitle text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dirty="0" smtClean="0"/>
              <a:t>Footer from the master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381000" y="2438400"/>
            <a:ext cx="8534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3600" dirty="0" smtClean="0">
                <a:solidFill>
                  <a:srgbClr val="92D050"/>
                </a:solidFill>
              </a:rPr>
              <a:t>This text comes from the Master Slide</a:t>
            </a:r>
            <a:endParaRPr lang="en-US" sz="3600" dirty="0">
              <a:solidFill>
                <a:srgbClr val="92D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46956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61253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74457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72071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06947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18353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6712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4879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62957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81325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38201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Theme Master Title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Theme Master first level</a:t>
            </a:r>
          </a:p>
          <a:p>
            <a:pPr lvl="1"/>
            <a:r>
              <a:rPr lang="en-US" dirty="0" smtClean="0"/>
              <a:t>And the 2nd level</a:t>
            </a:r>
          </a:p>
          <a:p>
            <a:pPr lvl="2"/>
            <a:r>
              <a:rPr lang="en-GB" dirty="0" smtClean="0"/>
              <a:t>Our 3rd level goes here</a:t>
            </a:r>
            <a:endParaRPr lang="en-US" dirty="0" smtClean="0"/>
          </a:p>
          <a:p>
            <a:pPr lvl="3"/>
            <a:r>
              <a:rPr lang="en-US" dirty="0" smtClean="0"/>
              <a:t>And onto the 4th, such fun….</a:t>
            </a:r>
          </a:p>
          <a:p>
            <a:pPr lvl="4"/>
            <a:r>
              <a:rPr lang="en-US" dirty="0" smtClean="0"/>
              <a:t>Finally is the 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4917ED-3EAA-406D-A3BB-AEF6E130108E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A70819-7E63-4C0C-BF11-645F18DC92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6940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b="1" kern="1200" baseline="300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i="1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First page title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First page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93150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2</a:t>
            </a:r>
            <a:r>
              <a:rPr lang="en-GB" baseline="30000" dirty="0" smtClean="0"/>
              <a:t>nd</a:t>
            </a:r>
            <a:r>
              <a:rPr lang="en-GB" dirty="0" smtClean="0"/>
              <a:t> page subtitle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Footer from the master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61500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14</Words>
  <Application>Microsoft Office PowerPoint</Application>
  <PresentationFormat>On-screen Show (4:3)</PresentationFormat>
  <Paragraphs>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First page title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First page title</dc:title>
  <dc:creator>Windows User</dc:creator>
  <cp:lastModifiedBy>Windows User</cp:lastModifiedBy>
  <cp:revision>6</cp:revision>
  <dcterms:created xsi:type="dcterms:W3CDTF">2011-09-26T13:27:36Z</dcterms:created>
  <dcterms:modified xsi:type="dcterms:W3CDTF">2011-09-26T13:44:57Z</dcterms:modified>
</cp:coreProperties>
</file>

<file path=docProps/thumbnail.jpeg>
</file>