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009900" cy="2667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11200" y="787400"/>
            <a:ext cx="0" cy="2336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5367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536700" y="1041400"/>
            <a:ext cx="0" cy="165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536700" y="1409700"/>
            <a:ext cx="0" cy="4825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536700" y="2095500"/>
            <a:ext cx="0" cy="190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1536700" y="2489200"/>
            <a:ext cx="0" cy="63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374900" y="787400"/>
            <a:ext cx="0" cy="2336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3200400" y="787400"/>
            <a:ext cx="0" cy="2336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609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2" name=""/>
          <p:cNvSpPr/>
          <p:nvPr/>
        </p:nvSpPr>
        <p:spPr>
          <a:xfrm>
            <a:off x="1435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3" name=""/>
          <p:cNvSpPr/>
          <p:nvPr/>
        </p:nvSpPr>
        <p:spPr>
          <a:xfrm>
            <a:off x="22860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4" name=""/>
          <p:cNvSpPr/>
          <p:nvPr/>
        </p:nvSpPr>
        <p:spPr>
          <a:xfrm>
            <a:off x="3098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5" name=""/>
          <p:cNvSpPr/>
          <p:nvPr/>
        </p:nvSpPr>
        <p:spPr>
          <a:xfrm>
            <a:off x="929309" y="8255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#1</a:t>
            </a:r>
          </a:p>
        </p:txBody>
      </p:sp>
      <p:cxnSp>
        <p:nvCxnSpPr>
          <p:cNvPr id="16" name=""/>
          <p:cNvCxnSpPr/>
          <p:nvPr/>
        </p:nvCxnSpPr>
        <p:spPr>
          <a:xfrm>
            <a:off x="717550" y="10604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1024559" y="11938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#2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717550" y="1428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1543050" y="895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1543050" y="10985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1543050" y="1301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1543050" y="15049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609600" y="1727200"/>
            <a:ext cx="2692400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929309" y="18796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#1</a:t>
            </a:r>
          </a:p>
        </p:txBody>
      </p:sp>
      <p:cxnSp>
        <p:nvCxnSpPr>
          <p:cNvPr id="25" name=""/>
          <p:cNvCxnSpPr/>
          <p:nvPr/>
        </p:nvCxnSpPr>
        <p:spPr>
          <a:xfrm>
            <a:off x="717550" y="21145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1024559" y="22733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#2</a:t>
            </a:r>
          </a:p>
        </p:txBody>
      </p:sp>
      <p:cxnSp>
        <p:nvCxnSpPr>
          <p:cNvPr id="27" name=""/>
          <p:cNvCxnSpPr/>
          <p:nvPr/>
        </p:nvCxnSpPr>
        <p:spPr>
          <a:xfrm flipH="1">
            <a:off x="717550" y="25082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>
            <a:off x="1543050" y="22415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cxnSp>
        <p:nvCxnSpPr>
          <p:cNvPr id="29" name=""/>
          <p:cNvCxnSpPr/>
          <p:nvPr/>
        </p:nvCxnSpPr>
        <p:spPr>
          <a:xfrm>
            <a:off x="1543050" y="25590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1543050" y="27622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1543050" y="29654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